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8889" autoAdjust="0"/>
  </p:normalViewPr>
  <p:slideViewPr>
    <p:cSldViewPr snapToObjects="1">
      <p:cViewPr varScale="1">
        <p:scale>
          <a:sx n="125" d="100"/>
          <a:sy n="125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E4EF-E494-FF4E-B059-2C6E092B45F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5A83-1C56-A446-8B99-37AB3D412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5A83-1C56-A446-8B99-37AB3D412F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AA43-5D7F-B943-BB0C-2D5468A84F8C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42AF-CB37-B74F-ADF8-E10F2EFFE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 plant slid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371600"/>
            <a:ext cx="6934200" cy="4687808"/>
          </a:xfrm>
          <a:prstGeom prst="rect">
            <a:avLst/>
          </a:prstGeom>
        </p:spPr>
      </p:pic>
      <p:pic>
        <p:nvPicPr>
          <p:cNvPr id="21" name="Picture 20" descr="Salish Beadwork desig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90599" cy="1724575"/>
          </a:xfrm>
          <a:prstGeom prst="rect">
            <a:avLst/>
          </a:prstGeom>
        </p:spPr>
      </p:pic>
      <p:pic>
        <p:nvPicPr>
          <p:cNvPr id="30" name="Picture 29" descr="Salish beadwork 2 sm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22198" cy="1143000"/>
          </a:xfrm>
          <a:prstGeom prst="rect">
            <a:avLst/>
          </a:prstGeom>
        </p:spPr>
      </p:pic>
      <p:pic>
        <p:nvPicPr>
          <p:cNvPr id="32" name="Picture 31" descr="Salish beadwork 2 sm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802" y="0"/>
            <a:ext cx="1922198" cy="1143000"/>
          </a:xfrm>
          <a:prstGeom prst="rect">
            <a:avLst/>
          </a:prstGeom>
        </p:spPr>
      </p:pic>
      <p:pic>
        <p:nvPicPr>
          <p:cNvPr id="33" name="Picture 32" descr="Salish Beadwork desig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1" y="2286000"/>
            <a:ext cx="990599" cy="1724575"/>
          </a:xfrm>
          <a:prstGeom prst="rect">
            <a:avLst/>
          </a:prstGeom>
        </p:spPr>
      </p:pic>
      <p:pic>
        <p:nvPicPr>
          <p:cNvPr id="34" name="Picture 33" descr="Salish beadwork design 1 sm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373608"/>
            <a:ext cx="2551298" cy="148439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bell slid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0" y="304800"/>
            <a:ext cx="7933700" cy="1128712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62200"/>
            <a:ext cx="4144879" cy="29718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62200"/>
            <a:ext cx="3587262" cy="38862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dding on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4724400" cy="3632200"/>
          </a:xfrm>
          <a:prstGeom prst="rect">
            <a:avLst/>
          </a:prstGeom>
        </p:spPr>
      </p:pic>
      <p:pic>
        <p:nvPicPr>
          <p:cNvPr id="8" name="Picture 7" descr="nodding onion 2 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2667000"/>
            <a:ext cx="2619895" cy="3937000"/>
          </a:xfrm>
          <a:prstGeom prst="rect">
            <a:avLst/>
          </a:prstGeom>
        </p:spPr>
      </p:pic>
      <p:pic>
        <p:nvPicPr>
          <p:cNvPr id="9" name="Picture 8" descr="wild on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92" y="338138"/>
            <a:ext cx="7371016" cy="10334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92478" y="1370012"/>
            <a:ext cx="73710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ft-potato right-yellow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0076"/>
            <a:ext cx="3352800" cy="4876800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657600"/>
            <a:ext cx="4001416" cy="2997200"/>
          </a:xfrm>
          <a:prstGeom prst="rect">
            <a:avLst/>
          </a:prstGeom>
        </p:spPr>
      </p:pic>
      <p:pic>
        <p:nvPicPr>
          <p:cNvPr id="11" name="Picture 10" descr="indian potato slide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23838"/>
            <a:ext cx="6172200" cy="16383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rviceberr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19400"/>
            <a:ext cx="4751917" cy="3563938"/>
          </a:xfrm>
          <a:prstGeom prst="rect">
            <a:avLst/>
          </a:prstGeom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3621088" cy="4645234"/>
          </a:xfrm>
          <a:prstGeom prst="rect">
            <a:avLst/>
          </a:prstGeom>
        </p:spPr>
      </p:pic>
      <p:pic>
        <p:nvPicPr>
          <p:cNvPr id="8" name="Picture 7" descr="serviceberry slide 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138113"/>
            <a:ext cx="7404100" cy="1003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12800" y="1141413"/>
            <a:ext cx="74041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ckleberr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05200"/>
            <a:ext cx="3860800" cy="2108200"/>
          </a:xfrm>
          <a:prstGeom prst="rect">
            <a:avLst/>
          </a:prstGeom>
        </p:spPr>
      </p:pic>
      <p:pic>
        <p:nvPicPr>
          <p:cNvPr id="7" name="Picture 6" descr="HuckleberryBu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3" y="2895600"/>
            <a:ext cx="4674657" cy="3505993"/>
          </a:xfrm>
          <a:prstGeom prst="rect">
            <a:avLst/>
          </a:prstGeom>
        </p:spPr>
      </p:pic>
      <p:pic>
        <p:nvPicPr>
          <p:cNvPr id="8" name="Picture 7" descr="huckleberry slide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52400"/>
            <a:ext cx="5791200" cy="15522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52600" y="1704680"/>
            <a:ext cx="579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am berry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876800" cy="3245289"/>
          </a:xfrm>
          <a:prstGeom prst="rect">
            <a:avLst/>
          </a:prstGeom>
        </p:spPr>
      </p:pic>
      <p:pic>
        <p:nvPicPr>
          <p:cNvPr id="5" name="Picture 4" descr="foamberri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483569"/>
            <a:ext cx="3276600" cy="4374431"/>
          </a:xfrm>
          <a:prstGeom prst="rect">
            <a:avLst/>
          </a:prstGeom>
        </p:spPr>
      </p:pic>
      <p:pic>
        <p:nvPicPr>
          <p:cNvPr id="6" name="Picture 5" descr="indian icecream slide 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2401"/>
            <a:ext cx="6756400" cy="181724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kecherr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4183966" cy="3162300"/>
          </a:xfrm>
          <a:prstGeom prst="rect">
            <a:avLst/>
          </a:prstGeom>
        </p:spPr>
      </p:pic>
      <p:pic>
        <p:nvPicPr>
          <p:cNvPr id="5" name="Picture 4" descr="chokecherry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51100"/>
            <a:ext cx="4204878" cy="3149600"/>
          </a:xfrm>
          <a:prstGeom prst="rect">
            <a:avLst/>
          </a:prstGeom>
        </p:spPr>
      </p:pic>
      <p:pic>
        <p:nvPicPr>
          <p:cNvPr id="6" name="Picture 5" descr="chokecherry slide 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16" y="457200"/>
            <a:ext cx="6870700" cy="1016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01016" y="1473200"/>
            <a:ext cx="68707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7263716" y="965200"/>
            <a:ext cx="101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rro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81200"/>
            <a:ext cx="2942844" cy="4296123"/>
          </a:xfrm>
          <a:prstGeom prst="rect">
            <a:avLst/>
          </a:prstGeom>
        </p:spPr>
      </p:pic>
      <p:pic>
        <p:nvPicPr>
          <p:cNvPr id="6" name="Picture 5" descr="yarrow-le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5302250" cy="2984357"/>
          </a:xfrm>
          <a:prstGeom prst="rect">
            <a:avLst/>
          </a:prstGeom>
        </p:spPr>
      </p:pic>
      <p:pic>
        <p:nvPicPr>
          <p:cNvPr id="7" name="Picture 6" descr="yarrow slide 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28600"/>
            <a:ext cx="6620932" cy="1752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sem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4298156" cy="4670029"/>
          </a:xfrm>
          <a:prstGeom prst="rect">
            <a:avLst/>
          </a:prstGeom>
        </p:spPr>
      </p:pic>
      <p:pic>
        <p:nvPicPr>
          <p:cNvPr id="5" name="Picture 4" descr="horsemint slide 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6858000" cy="173814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5402"/>
            <a:ext cx="3031592" cy="3975099"/>
          </a:xfrm>
          <a:prstGeom prst="rect">
            <a:avLst/>
          </a:prstGeom>
        </p:spPr>
      </p:pic>
      <p:pic>
        <p:nvPicPr>
          <p:cNvPr id="5" name="Picture 4" descr="sage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82901"/>
            <a:ext cx="4657810" cy="3657600"/>
          </a:xfrm>
          <a:prstGeom prst="rect">
            <a:avLst/>
          </a:prstGeom>
        </p:spPr>
      </p:pic>
      <p:pic>
        <p:nvPicPr>
          <p:cNvPr id="7" name="Picture 6" descr="sage slide 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304800"/>
            <a:ext cx="6172200" cy="12954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flower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11095"/>
            <a:ext cx="3365500" cy="4551274"/>
          </a:xfrm>
          <a:prstGeom prst="rect">
            <a:avLst/>
          </a:prstGeom>
        </p:spPr>
      </p:pic>
      <p:pic>
        <p:nvPicPr>
          <p:cNvPr id="6" name="Picture 5" descr="sunflower slid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116570" cy="16764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nikinnic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00300"/>
            <a:ext cx="4343400" cy="4343400"/>
          </a:xfrm>
          <a:prstGeom prst="rect">
            <a:avLst/>
          </a:prstGeom>
        </p:spPr>
      </p:pic>
      <p:pic>
        <p:nvPicPr>
          <p:cNvPr id="5" name="Picture 4" descr="kinnikinnick slide 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9863"/>
            <a:ext cx="6146800" cy="2006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nip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71800"/>
            <a:ext cx="4953000" cy="3714752"/>
          </a:xfrm>
          <a:prstGeom prst="rect">
            <a:avLst/>
          </a:prstGeom>
        </p:spPr>
      </p:pic>
      <p:pic>
        <p:nvPicPr>
          <p:cNvPr id="9" name="Picture 8" descr="Juniper slide 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75" y="427037"/>
            <a:ext cx="6184900" cy="12700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31975" y="1697038"/>
            <a:ext cx="61849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gwood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4143789" cy="2792884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09800"/>
            <a:ext cx="4490073" cy="3708400"/>
          </a:xfrm>
          <a:prstGeom prst="rect">
            <a:avLst/>
          </a:prstGeom>
        </p:spPr>
      </p:pic>
      <p:pic>
        <p:nvPicPr>
          <p:cNvPr id="7" name="Picture 6" descr="dogwood slide 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31" y="189378"/>
            <a:ext cx="7069138" cy="104999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95599"/>
            <a:ext cx="2768600" cy="3710495"/>
          </a:xfrm>
          <a:prstGeom prst="rect">
            <a:avLst/>
          </a:prstGeom>
        </p:spPr>
      </p:pic>
      <p:pic>
        <p:nvPicPr>
          <p:cNvPr id="6" name="Picture 5" descr="Unknown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95600"/>
            <a:ext cx="3378918" cy="3710494"/>
          </a:xfrm>
          <a:prstGeom prst="rect">
            <a:avLst/>
          </a:prstGeom>
        </p:spPr>
      </p:pic>
      <p:pic>
        <p:nvPicPr>
          <p:cNvPr id="7" name="Picture 6" descr="cedar slide 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52400"/>
            <a:ext cx="4935537" cy="223515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3429000" cy="4577892"/>
          </a:xfrm>
          <a:prstGeom prst="rect">
            <a:avLst/>
          </a:prstGeom>
        </p:spPr>
      </p:pic>
      <p:pic>
        <p:nvPicPr>
          <p:cNvPr id="5" name="Picture 4" descr="Larch_cones_and_foliage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95600"/>
            <a:ext cx="4083049" cy="3062287"/>
          </a:xfrm>
          <a:prstGeom prst="rect">
            <a:avLst/>
          </a:prstGeom>
        </p:spPr>
      </p:pic>
      <p:pic>
        <p:nvPicPr>
          <p:cNvPr id="6" name="Picture 5" descr="larch slide 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304800"/>
            <a:ext cx="7391400" cy="15367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terroot-di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276600"/>
            <a:ext cx="4191000" cy="3008057"/>
          </a:xfrm>
          <a:prstGeom prst="rect">
            <a:avLst/>
          </a:prstGeom>
        </p:spPr>
      </p:pic>
      <p:pic>
        <p:nvPicPr>
          <p:cNvPr id="6" name="Picture 5" descr="Bitterroot slid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712896" cy="1447800"/>
          </a:xfrm>
          <a:prstGeom prst="rect">
            <a:avLst/>
          </a:prstGeom>
        </p:spPr>
      </p:pic>
      <p:pic>
        <p:nvPicPr>
          <p:cNvPr id="7" name="Picture 6" descr="Bitterroot 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93678"/>
            <a:ext cx="4156324" cy="276584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95" y="2057400"/>
            <a:ext cx="4710733" cy="4648200"/>
          </a:xfrm>
          <a:prstGeom prst="rect">
            <a:avLst/>
          </a:prstGeom>
        </p:spPr>
      </p:pic>
      <p:pic>
        <p:nvPicPr>
          <p:cNvPr id="5" name="Picture 4" descr="camas slid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1"/>
            <a:ext cx="6605588" cy="171129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erucp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09800"/>
            <a:ext cx="4648200" cy="4648200"/>
          </a:xfrm>
          <a:prstGeom prst="rect">
            <a:avLst/>
          </a:prstGeom>
        </p:spPr>
      </p:pic>
      <p:pic>
        <p:nvPicPr>
          <p:cNvPr id="5" name="Picture 4" descr="buttercu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24200"/>
            <a:ext cx="3136900" cy="2590800"/>
          </a:xfrm>
          <a:prstGeom prst="rect">
            <a:avLst/>
          </a:prstGeom>
        </p:spPr>
      </p:pic>
      <p:pic>
        <p:nvPicPr>
          <p:cNvPr id="6" name="Picture 5" descr="buttercup slid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8601"/>
            <a:ext cx="7124700" cy="16764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ld rose slid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1300"/>
            <a:ext cx="7427451" cy="1986319"/>
          </a:xfrm>
          <a:prstGeom prst="rect">
            <a:avLst/>
          </a:prstGeom>
        </p:spPr>
      </p:pic>
      <p:pic>
        <p:nvPicPr>
          <p:cNvPr id="6" name="Picture 5" descr="wild ros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431081"/>
            <a:ext cx="3329264" cy="444473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cierlil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2057400"/>
            <a:ext cx="4419600" cy="4559587"/>
          </a:xfrm>
          <a:prstGeom prst="rect">
            <a:avLst/>
          </a:prstGeom>
        </p:spPr>
      </p:pic>
      <p:pic>
        <p:nvPicPr>
          <p:cNvPr id="5" name="Picture 4" descr="glacier lilly slid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8135440" cy="1371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an paintbrus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551281"/>
            <a:ext cx="3009900" cy="4306719"/>
          </a:xfrm>
          <a:prstGeom prst="rect">
            <a:avLst/>
          </a:prstGeom>
        </p:spPr>
      </p:pic>
      <p:pic>
        <p:nvPicPr>
          <p:cNvPr id="5" name="Picture 4" descr="Indian paintbrush slid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6159500" cy="2171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52600" y="2324100"/>
            <a:ext cx="6159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otingsta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50976"/>
            <a:ext cx="3886200" cy="3965511"/>
          </a:xfrm>
          <a:prstGeom prst="rect">
            <a:avLst/>
          </a:prstGeom>
        </p:spPr>
      </p:pic>
      <p:pic>
        <p:nvPicPr>
          <p:cNvPr id="5" name="Picture 4" descr="shooting star slid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73025"/>
            <a:ext cx="6134100" cy="23749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66900" y="2447925"/>
            <a:ext cx="6134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</Words>
  <Application>Microsoft Macintosh PowerPoint</Application>
  <PresentationFormat>On-screen Show (4:3)</PresentationFormat>
  <Paragraphs>1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Salish Culture Committee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Sadie Peone</dc:creator>
  <cp:lastModifiedBy>Sadie Peone</cp:lastModifiedBy>
  <cp:revision>3</cp:revision>
  <dcterms:created xsi:type="dcterms:W3CDTF">2015-02-19T17:59:21Z</dcterms:created>
  <dcterms:modified xsi:type="dcterms:W3CDTF">2015-02-19T18:00:38Z</dcterms:modified>
</cp:coreProperties>
</file>