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ppt/media/audio6.bin" ContentType="audio/unknown"/>
  <Override PartName="/ppt/media/audio7.bin" ContentType="audio/unknown"/>
  <Override PartName="/ppt/media/audio8.bin" ContentType="audio/unknown"/>
  <Override PartName="/ppt/media/audio9.bin" ContentType="audio/unknown"/>
  <Override PartName="/ppt/media/audio10.bin" ContentType="audio/unknown"/>
  <Override PartName="/ppt/media/audio11.bin" ContentType="audio/unknown"/>
  <Override PartName="/ppt/media/audio12.bin" ContentType="audio/unknown"/>
  <Override PartName="/ppt/media/audio13.bin" ContentType="audio/unknown"/>
  <Override PartName="/ppt/media/audio14.bin" ContentType="audio/unknown"/>
  <Override PartName="/ppt/media/audio15.bin" ContentType="audio/unknown"/>
  <Override PartName="/ppt/media/audio16.bin" ContentType="audio/unknown"/>
  <Override PartName="/ppt/media/audio17.bin" ContentType="audio/unknown"/>
  <Override PartName="/ppt/media/audio18.bin" ContentType="audi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19.bin" ContentType="audio/unknown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89" r:id="rId4"/>
    <p:sldId id="260" r:id="rId5"/>
    <p:sldId id="259" r:id="rId6"/>
    <p:sldId id="285" r:id="rId7"/>
    <p:sldId id="258" r:id="rId8"/>
    <p:sldId id="291" r:id="rId9"/>
    <p:sldId id="287" r:id="rId10"/>
    <p:sldId id="286" r:id="rId11"/>
    <p:sldId id="261" r:id="rId12"/>
    <p:sldId id="284" r:id="rId13"/>
    <p:sldId id="282" r:id="rId14"/>
    <p:sldId id="262" r:id="rId15"/>
    <p:sldId id="283" r:id="rId16"/>
    <p:sldId id="281" r:id="rId17"/>
    <p:sldId id="280" r:id="rId18"/>
    <p:sldId id="263" r:id="rId19"/>
    <p:sldId id="264" r:id="rId20"/>
    <p:sldId id="265" r:id="rId21"/>
  </p:sldIdLst>
  <p:sldSz cx="9144000" cy="6858000" type="screen4x3"/>
  <p:notesSz cx="6858000" cy="9144000"/>
  <p:defaultTextStyle>
    <a:defPPr>
      <a:defRPr lang="en-GB"/>
    </a:defPPr>
    <a:lvl1pPr algn="l" defTabSz="457200" rtl="0" fontAlgn="base">
      <a:lnSpc>
        <a:spcPct val="66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lnSpc>
        <a:spcPct val="66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lnSpc>
        <a:spcPct val="66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lnSpc>
        <a:spcPct val="66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lnSpc>
        <a:spcPct val="66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543" autoAdjust="0"/>
    <p:restoredTop sz="94657" autoAdjust="0"/>
  </p:normalViewPr>
  <p:slideViewPr>
    <p:cSldViewPr>
      <p:cViewPr>
        <p:scale>
          <a:sx n="76" d="100"/>
          <a:sy n="76" d="100"/>
        </p:scale>
        <p:origin x="-4088" y="-16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36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1" Type="http://schemas.openxmlformats.org/officeDocument/2006/relationships/slide" Target="slides/slide12.xml"/><Relationship Id="rId12" Type="http://schemas.openxmlformats.org/officeDocument/2006/relationships/slide" Target="slides/slide13.xml"/><Relationship Id="rId13" Type="http://schemas.openxmlformats.org/officeDocument/2006/relationships/slide" Target="slides/slide14.xml"/><Relationship Id="rId14" Type="http://schemas.openxmlformats.org/officeDocument/2006/relationships/slide" Target="slides/slide15.xml"/><Relationship Id="rId15" Type="http://schemas.openxmlformats.org/officeDocument/2006/relationships/slide" Target="slides/slide16.xml"/><Relationship Id="rId16" Type="http://schemas.openxmlformats.org/officeDocument/2006/relationships/slide" Target="slides/slide17.xml"/><Relationship Id="rId17" Type="http://schemas.openxmlformats.org/officeDocument/2006/relationships/slide" Target="slides/slide18.xml"/><Relationship Id="rId18" Type="http://schemas.openxmlformats.org/officeDocument/2006/relationships/slide" Target="slides/slide19.xml"/><Relationship Id="rId19" Type="http://schemas.openxmlformats.org/officeDocument/2006/relationships/slide" Target="slides/slide20.xml"/><Relationship Id="rId1" Type="http://schemas.openxmlformats.org/officeDocument/2006/relationships/slide" Target="slides/slide1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6" Type="http://schemas.openxmlformats.org/officeDocument/2006/relationships/slide" Target="slides/slide7.xml"/><Relationship Id="rId7" Type="http://schemas.openxmlformats.org/officeDocument/2006/relationships/slide" Target="slides/slide8.xml"/><Relationship Id="rId8" Type="http://schemas.openxmlformats.org/officeDocument/2006/relationships/slide" Target="slides/slide9.xml"/><Relationship Id="rId9" Type="http://schemas.openxmlformats.org/officeDocument/2006/relationships/slide" Target="slides/slide10.xml"/><Relationship Id="rId10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Img"/>
          </p:nvPr>
        </p:nvSpPr>
        <p:spPr bwMode="auto">
          <a:xfrm>
            <a:off x="0" y="-6470650"/>
            <a:ext cx="0" cy="143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50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026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1027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26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1027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050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Text Box 2051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7846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026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Text Box 1027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9D64068-8711-2545-818F-91C17EDA66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3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B5D9B3-3CEF-4241-93BF-075667146BB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1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274638"/>
            <a:ext cx="2054225" cy="5849937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3450" cy="5849937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A4FE43-A80A-0E47-8599-C2B6A16741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67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0075" cy="1138237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714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714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71488"/>
          </a:xfrm>
        </p:spPr>
        <p:txBody>
          <a:bodyPr/>
          <a:lstStyle>
            <a:lvl1pPr>
              <a:defRPr/>
            </a:lvl1pPr>
          </a:lstStyle>
          <a:p>
            <a:fld id="{48F5A366-CFED-F94E-952C-F8263A06A6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52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78B08A7-A08F-AF44-A965-990419A5602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49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082509-0F79-DC4B-BB22-A1DD425B2F6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81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3837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393BAB-EB7A-7C4A-AE23-EF54B33892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06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85C686-F3CE-C141-BFB7-05E4F642E41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12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394ECF-7C2D-1E49-898D-70B72CE98A3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51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F74F46-14A1-AF4F-A755-C4863C0F2F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2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6C759B-632E-904F-A8F3-F5C698DFB9B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14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32A5028-ED15-F74D-836A-8BD286DAB3B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10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0075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9966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9966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9966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87C19327-0594-A54C-BFC6-905E476DF4D7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457200"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6pPr>
      <a:lvl7pPr marL="914400"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7pPr>
      <a:lvl8pPr marL="1371600"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8pPr>
      <a:lvl9pPr marL="1828800" algn="ctr" defTabSz="457200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9pPr>
    </p:titleStyle>
    <p:bodyStyle>
      <a:lvl1pPr marL="333375" indent="-333375" algn="l" defTabSz="457200" rtl="0" fontAlgn="base">
        <a:lnSpc>
          <a:spcPct val="6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3425" indent="-276225" algn="l" defTabSz="457200" rtl="0" fontAlgn="base">
        <a:lnSpc>
          <a:spcPct val="6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l" defTabSz="457200" rtl="0" fontAlgn="base">
        <a:lnSpc>
          <a:spcPct val="6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l" defTabSz="457200" rtl="0" fontAlgn="base">
        <a:lnSpc>
          <a:spcPct val="6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l" defTabSz="457200" rtl="0" fontAlgn="base">
        <a:lnSpc>
          <a:spcPct val="6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l" defTabSz="457200" rtl="0" fontAlgn="base">
        <a:lnSpc>
          <a:spcPct val="6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Arial" charset="0"/>
          <a:cs typeface="+mn-cs"/>
        </a:defRPr>
      </a:lvl6pPr>
      <a:lvl7pPr marL="2971800" indent="-228600" algn="l" defTabSz="457200" rtl="0" fontAlgn="base">
        <a:lnSpc>
          <a:spcPct val="6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Arial" charset="0"/>
          <a:cs typeface="+mn-cs"/>
        </a:defRPr>
      </a:lvl7pPr>
      <a:lvl8pPr marL="3429000" indent="-228600" algn="l" defTabSz="457200" rtl="0" fontAlgn="base">
        <a:lnSpc>
          <a:spcPct val="6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Arial" charset="0"/>
          <a:cs typeface="+mn-cs"/>
        </a:defRPr>
      </a:lvl8pPr>
      <a:lvl9pPr marL="3886200" indent="-228600" algn="l" defTabSz="457200" rtl="0" fontAlgn="base">
        <a:lnSpc>
          <a:spcPct val="6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jpeg"/><Relationship Id="rId5" Type="http://schemas.openxmlformats.org/officeDocument/2006/relationships/slide" Target="slide2.xml"/><Relationship Id="rId6" Type="http://schemas.openxmlformats.org/officeDocument/2006/relationships/audio" Target="../media/audio14.bin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jpeg"/><Relationship Id="rId5" Type="http://schemas.openxmlformats.org/officeDocument/2006/relationships/audio" Target="../media/audio3.bin"/><Relationship Id="rId6" Type="http://schemas.openxmlformats.org/officeDocument/2006/relationships/image" Target="../media/image6.png"/><Relationship Id="rId7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jpeg"/><Relationship Id="rId5" Type="http://schemas.openxmlformats.org/officeDocument/2006/relationships/slide" Target="slide2.xml"/><Relationship Id="rId6" Type="http://schemas.openxmlformats.org/officeDocument/2006/relationships/audio" Target="../media/audio8.bin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jpeg"/><Relationship Id="rId5" Type="http://schemas.openxmlformats.org/officeDocument/2006/relationships/slide" Target="slide2.xml"/><Relationship Id="rId6" Type="http://schemas.openxmlformats.org/officeDocument/2006/relationships/audio" Target="../media/audio6.bin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jpeg"/><Relationship Id="rId5" Type="http://schemas.openxmlformats.org/officeDocument/2006/relationships/audio" Target="../media/audio5.bin"/><Relationship Id="rId6" Type="http://schemas.openxmlformats.org/officeDocument/2006/relationships/image" Target="../media/image8.jpeg"/><Relationship Id="rId7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jpeg"/><Relationship Id="rId5" Type="http://schemas.openxmlformats.org/officeDocument/2006/relationships/slide" Target="slide2.xml"/><Relationship Id="rId6" Type="http://schemas.openxmlformats.org/officeDocument/2006/relationships/audio" Target="../media/audio10.bin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jpeg"/><Relationship Id="rId5" Type="http://schemas.openxmlformats.org/officeDocument/2006/relationships/slide" Target="slide2.xml"/><Relationship Id="rId6" Type="http://schemas.openxmlformats.org/officeDocument/2006/relationships/audio" Target="../media/audio9.bin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jpeg"/><Relationship Id="rId5" Type="http://schemas.openxmlformats.org/officeDocument/2006/relationships/slide" Target="slide2.xml"/><Relationship Id="rId6" Type="http://schemas.openxmlformats.org/officeDocument/2006/relationships/audio" Target="../media/audio11.bin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2.jpeg"/><Relationship Id="rId5" Type="http://schemas.openxmlformats.org/officeDocument/2006/relationships/audio" Target="../media/audio4.bin"/><Relationship Id="rId6" Type="http://schemas.openxmlformats.org/officeDocument/2006/relationships/image" Target="../media/image7.png"/><Relationship Id="rId7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3.jpeg"/><Relationship Id="rId5" Type="http://schemas.openxmlformats.org/officeDocument/2006/relationships/slide" Target="slide2.xml"/><Relationship Id="rId6" Type="http://schemas.openxmlformats.org/officeDocument/2006/relationships/slide" Target="slide20.xml"/><Relationship Id="rId7" Type="http://schemas.openxmlformats.org/officeDocument/2006/relationships/audio" Target="../media/audio19.bin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4" Type="http://schemas.openxmlformats.org/officeDocument/2006/relationships/slide" Target="slide18.xml"/><Relationship Id="rId15" Type="http://schemas.openxmlformats.org/officeDocument/2006/relationships/audio" Target="../media/audio4.bin"/><Relationship Id="rId16" Type="http://schemas.openxmlformats.org/officeDocument/2006/relationships/image" Target="../media/image7.png"/><Relationship Id="rId17" Type="http://schemas.openxmlformats.org/officeDocument/2006/relationships/slide" Target="slide14.xml"/><Relationship Id="rId18" Type="http://schemas.openxmlformats.org/officeDocument/2006/relationships/audio" Target="../media/audio5.bin"/><Relationship Id="rId19" Type="http://schemas.openxmlformats.org/officeDocument/2006/relationships/image" Target="../media/image8.jpeg"/><Relationship Id="rId50" Type="http://schemas.openxmlformats.org/officeDocument/2006/relationships/slide" Target="slide5.xml"/><Relationship Id="rId51" Type="http://schemas.openxmlformats.org/officeDocument/2006/relationships/audio" Target="../media/audio16.bin"/><Relationship Id="rId52" Type="http://schemas.openxmlformats.org/officeDocument/2006/relationships/image" Target="../media/image19.png"/><Relationship Id="rId53" Type="http://schemas.openxmlformats.org/officeDocument/2006/relationships/slide" Target="slide20.xml"/><Relationship Id="rId54" Type="http://schemas.openxmlformats.org/officeDocument/2006/relationships/audio" Target="../media/audio17.bin"/><Relationship Id="rId55" Type="http://schemas.openxmlformats.org/officeDocument/2006/relationships/audio" Target="../media/audio18.bin"/><Relationship Id="rId40" Type="http://schemas.openxmlformats.org/officeDocument/2006/relationships/image" Target="../media/image15.png"/><Relationship Id="rId41" Type="http://schemas.openxmlformats.org/officeDocument/2006/relationships/slide" Target="slide9.xml"/><Relationship Id="rId42" Type="http://schemas.openxmlformats.org/officeDocument/2006/relationships/audio" Target="../media/audio13.bin"/><Relationship Id="rId43" Type="http://schemas.openxmlformats.org/officeDocument/2006/relationships/image" Target="../media/image16.png"/><Relationship Id="rId44" Type="http://schemas.openxmlformats.org/officeDocument/2006/relationships/slide" Target="slide10.xml"/><Relationship Id="rId45" Type="http://schemas.openxmlformats.org/officeDocument/2006/relationships/audio" Target="../media/audio14.bin"/><Relationship Id="rId46" Type="http://schemas.openxmlformats.org/officeDocument/2006/relationships/image" Target="../media/image17.png"/><Relationship Id="rId47" Type="http://schemas.openxmlformats.org/officeDocument/2006/relationships/slide" Target="slide8.xml"/><Relationship Id="rId48" Type="http://schemas.openxmlformats.org/officeDocument/2006/relationships/audio" Target="../media/audio15.bin"/><Relationship Id="rId49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jpeg"/><Relationship Id="rId5" Type="http://schemas.openxmlformats.org/officeDocument/2006/relationships/slide" Target="slide7.xml"/><Relationship Id="rId6" Type="http://schemas.openxmlformats.org/officeDocument/2006/relationships/audio" Target="../media/audio1.bin"/><Relationship Id="rId7" Type="http://schemas.openxmlformats.org/officeDocument/2006/relationships/image" Target="../media/image4.png"/><Relationship Id="rId8" Type="http://schemas.openxmlformats.org/officeDocument/2006/relationships/slide" Target="slide4.xml"/><Relationship Id="rId9" Type="http://schemas.openxmlformats.org/officeDocument/2006/relationships/audio" Target="../media/audio2.bin"/><Relationship Id="rId30" Type="http://schemas.openxmlformats.org/officeDocument/2006/relationships/audio" Target="../media/audio9.bin"/><Relationship Id="rId31" Type="http://schemas.openxmlformats.org/officeDocument/2006/relationships/image" Target="../media/image12.png"/><Relationship Id="rId32" Type="http://schemas.openxmlformats.org/officeDocument/2006/relationships/slide" Target="slide15.xml"/><Relationship Id="rId33" Type="http://schemas.openxmlformats.org/officeDocument/2006/relationships/audio" Target="../media/audio10.bin"/><Relationship Id="rId34" Type="http://schemas.openxmlformats.org/officeDocument/2006/relationships/image" Target="../media/image13.png"/><Relationship Id="rId35" Type="http://schemas.openxmlformats.org/officeDocument/2006/relationships/slide" Target="slide17.xml"/><Relationship Id="rId36" Type="http://schemas.openxmlformats.org/officeDocument/2006/relationships/audio" Target="../media/audio11.bin"/><Relationship Id="rId37" Type="http://schemas.openxmlformats.org/officeDocument/2006/relationships/image" Target="../media/image14.png"/><Relationship Id="rId38" Type="http://schemas.openxmlformats.org/officeDocument/2006/relationships/slide" Target="slide6.xml"/><Relationship Id="rId39" Type="http://schemas.openxmlformats.org/officeDocument/2006/relationships/audio" Target="../media/audio12.bin"/><Relationship Id="rId20" Type="http://schemas.openxmlformats.org/officeDocument/2006/relationships/slide" Target="slide13.xml"/><Relationship Id="rId21" Type="http://schemas.openxmlformats.org/officeDocument/2006/relationships/audio" Target="../media/audio6.bin"/><Relationship Id="rId22" Type="http://schemas.openxmlformats.org/officeDocument/2006/relationships/image" Target="../media/image9.png"/><Relationship Id="rId23" Type="http://schemas.openxmlformats.org/officeDocument/2006/relationships/slide" Target="slide3.xml"/><Relationship Id="rId24" Type="http://schemas.openxmlformats.org/officeDocument/2006/relationships/audio" Target="../media/audio7.bin"/><Relationship Id="rId25" Type="http://schemas.openxmlformats.org/officeDocument/2006/relationships/image" Target="../media/image10.png"/><Relationship Id="rId26" Type="http://schemas.openxmlformats.org/officeDocument/2006/relationships/slide" Target="slide12.xml"/><Relationship Id="rId27" Type="http://schemas.openxmlformats.org/officeDocument/2006/relationships/audio" Target="../media/audio8.bin"/><Relationship Id="rId28" Type="http://schemas.openxmlformats.org/officeDocument/2006/relationships/image" Target="../media/image11.png"/><Relationship Id="rId29" Type="http://schemas.openxmlformats.org/officeDocument/2006/relationships/slide" Target="slide16.xml"/><Relationship Id="rId10" Type="http://schemas.openxmlformats.org/officeDocument/2006/relationships/image" Target="../media/image5.png"/><Relationship Id="rId11" Type="http://schemas.openxmlformats.org/officeDocument/2006/relationships/slide" Target="slide11.xml"/><Relationship Id="rId12" Type="http://schemas.openxmlformats.org/officeDocument/2006/relationships/audio" Target="../media/audio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jpeg"/><Relationship Id="rId5" Type="http://schemas.openxmlformats.org/officeDocument/2006/relationships/slide" Target="slide2.xml"/><Relationship Id="rId6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jpeg"/><Relationship Id="rId5" Type="http://schemas.openxmlformats.org/officeDocument/2006/relationships/slide" Target="slide2.xml"/><Relationship Id="rId6" Type="http://schemas.openxmlformats.org/officeDocument/2006/relationships/audio" Target="../media/audio7.bin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jpeg"/><Relationship Id="rId5" Type="http://schemas.openxmlformats.org/officeDocument/2006/relationships/audio" Target="../media/audio2.bin"/><Relationship Id="rId6" Type="http://schemas.openxmlformats.org/officeDocument/2006/relationships/image" Target="../media/image5.png"/><Relationship Id="rId7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jpeg"/><Relationship Id="rId5" Type="http://schemas.openxmlformats.org/officeDocument/2006/relationships/slide" Target="slide2.xml"/><Relationship Id="rId6" Type="http://schemas.openxmlformats.org/officeDocument/2006/relationships/audio" Target="../media/audio16.bin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jpeg"/><Relationship Id="rId5" Type="http://schemas.openxmlformats.org/officeDocument/2006/relationships/slide" Target="slide2.xml"/><Relationship Id="rId6" Type="http://schemas.openxmlformats.org/officeDocument/2006/relationships/audio" Target="../media/audio12.bin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jpeg"/><Relationship Id="rId5" Type="http://schemas.openxmlformats.org/officeDocument/2006/relationships/audio" Target="../media/audio1.bin"/><Relationship Id="rId6" Type="http://schemas.openxmlformats.org/officeDocument/2006/relationships/image" Target="../media/image4.png"/><Relationship Id="rId7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jpeg"/><Relationship Id="rId5" Type="http://schemas.openxmlformats.org/officeDocument/2006/relationships/slide" Target="slide2.xml"/><Relationship Id="rId6" Type="http://schemas.openxmlformats.org/officeDocument/2006/relationships/audio" Target="../media/audio15.bin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jpeg"/><Relationship Id="rId5" Type="http://schemas.openxmlformats.org/officeDocument/2006/relationships/slide" Target="slide2.xml"/><Relationship Id="rId6" Type="http://schemas.openxmlformats.org/officeDocument/2006/relationships/audio" Target="../media/audio13.bin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9" name="Picture 7" descr="C:\Documents and Settings\Family_2\My Documents\My Pictures\Master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1938"/>
            <a:ext cx="853440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19200" y="4343400"/>
            <a:ext cx="7026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6699FF"/>
              </a:buClr>
              <a:buFont typeface="Comic Sans MS" charset="0"/>
              <a:buNone/>
            </a:pPr>
            <a:r>
              <a:rPr lang="en-GB" sz="4000">
                <a:solidFill>
                  <a:srgbClr val="66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Animals and Birds of the Flathead Reservatio</a:t>
            </a:r>
            <a:r>
              <a:rPr lang="en-GB" sz="4000">
                <a:solidFill>
                  <a:srgbClr val="6699FF"/>
                </a:solidFill>
                <a:latin typeface="Comic Sans MS" charset="0"/>
              </a:rPr>
              <a:t>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828800" y="5943600"/>
            <a:ext cx="62484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rgbClr val="FFFF00"/>
                </a:solidFill>
              </a:rPr>
              <a:t>Created by Sophie Mays and Chaney Bell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87" name="Picture 11" descr="C:\Documents and Settings\Family_2\My Documents\My Pictures\f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50183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50184" name="Picture 8">
            <a:hlinkClick r:id="" action="ppaction://noaction">
              <a:snd r:embed="rId6" name="fox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6250" b="6250"/>
          <a:stretch>
            <a:fillRect/>
          </a:stretch>
        </p:blipFill>
        <p:spPr bwMode="auto">
          <a:xfrm>
            <a:off x="2362200" y="1981200"/>
            <a:ext cx="49149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0" name="Picture 8" descr="C:\Documents and Settings\Family_2\My Documents\My Pictures\goldeneag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hlinkClick r:id="" action="ppaction://noaction">
              <a:snd r:embed="rId5" name="goldeneagl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743200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7" name="Text Box 5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8198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090" name="Picture 10" descr="C:\Documents and Settings\Family_2\My Documents\My Pictures\sandcra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9088"/>
            <a:ext cx="8458200" cy="627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46087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46088" name="Picture 8">
            <a:hlinkClick r:id="" action="ppaction://noaction">
              <a:snd r:embed="rId6" name="SandCran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b="2000"/>
          <a:stretch>
            <a:fillRect/>
          </a:stretch>
        </p:blipFill>
        <p:spPr bwMode="auto">
          <a:xfrm>
            <a:off x="3276600" y="1981200"/>
            <a:ext cx="27098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94" name="Picture 10" descr="C:\Documents and Settings\Family_2\My Documents\My Pictures\Meadowl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41991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41992" name="Picture 8">
            <a:hlinkClick r:id="" action="ppaction://noaction">
              <a:snd r:embed="rId6" name="meadowlark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35861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25" name="Picture 9" descr="C:\Documents and Settings\Family_2\My Documents\My Pictures\bluebi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hlinkClick r:id="" action="ppaction://noaction">
              <a:snd r:embed="rId5" name="bluebird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2130425"/>
            <a:ext cx="4225925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1" name="Text Box 5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9222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042" name="Picture 10" descr="C:\Documents and Settings\Family_2\My Documents\My Pictures\baldeag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44039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44040" name="Picture 8">
            <a:hlinkClick r:id="" action="ppaction://noaction">
              <a:snd r:embed="rId6" name="bald eagl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93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47" name="Picture 11" descr="C:\Documents and Settings\Family_2\My Documents\My Pictures\Misc\New Folder (2)\haw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85763"/>
            <a:ext cx="820102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39943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39944" name="Picture 8">
            <a:hlinkClick r:id="" action="ppaction://noaction">
              <a:snd r:embed="rId6" name="hawk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09800"/>
            <a:ext cx="25828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898" name="Picture 10" descr="C:\Documents and Settings\Family_2\My Documents\My Pictures\blueher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9088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37895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37896" name="Picture 8">
            <a:hlinkClick r:id="" action="ppaction://noaction">
              <a:snd r:embed="rId6" name="BlueHeron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377190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50" name="Picture 10" descr="C:\Documents and Settings\Family_2\My Documents\My Pictures\bluej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9088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hlinkClick r:id="" action="ppaction://noaction">
              <a:snd r:embed="rId5" name="bluejay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52625"/>
            <a:ext cx="4684713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5" name="Text Box 5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10246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75" name="Picture 11" descr="C:\Documents and Settings\Family_2\My Documents\My Pictures\lemlmt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1938"/>
            <a:ext cx="853440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28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11269" name="Text Box 5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5486400" y="5715000"/>
            <a:ext cx="29718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2800" b="1">
                <a:solidFill>
                  <a:srgbClr val="FFFF00"/>
                </a:solidFill>
                <a:latin typeface="Times New Roman" charset="0"/>
              </a:rPr>
              <a:t>Back to Beginning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286000" y="3429000"/>
            <a:ext cx="49530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67000"/>
              </a:lnSpc>
            </a:pPr>
            <a:r>
              <a:rPr lang="en-GB" sz="48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Thanks Everyone</a:t>
            </a:r>
            <a:r>
              <a:rPr lang="en-GB" sz="44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</a:p>
          <a:p>
            <a:pPr algn="ctr">
              <a:lnSpc>
                <a:spcPct val="67000"/>
              </a:lnSpc>
            </a:pPr>
            <a:endParaRPr lang="en-GB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971800" y="4343400"/>
            <a:ext cx="3100388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67000"/>
              </a:lnSpc>
            </a:pPr>
            <a:r>
              <a:rPr lang="en-GB" sz="48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That's All</a:t>
            </a:r>
          </a:p>
        </p:txBody>
      </p:sp>
      <p:sp>
        <p:nvSpPr>
          <p:cNvPr id="11272" name="Text Box 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429000" y="5715000"/>
            <a:ext cx="13716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2800" b="1">
                <a:solidFill>
                  <a:srgbClr val="FFFF00"/>
                </a:solidFill>
                <a:latin typeface="Times New Roman" charset="0"/>
              </a:rPr>
              <a:t>Credits</a:t>
            </a:r>
          </a:p>
        </p:txBody>
      </p:sp>
      <p:sp>
        <p:nvSpPr>
          <p:cNvPr id="11276" name="AutoShape 12">
            <a:hlinkClick r:id="" action="ppaction://noaction" highlightClick="1">
              <a:snd r:embed="rId7" name="sheyhoy.WAV"/>
            </a:hlinkClick>
            <a:hlinkHover r:id="" action="ppaction://noaction">
              <a:snd r:embed="rId7" name="sheyhoy.WAV"/>
            </a:hlinkHover>
          </p:cNvPr>
          <p:cNvSpPr>
            <a:spLocks noChangeArrowheads="1"/>
          </p:cNvSpPr>
          <p:nvPr/>
        </p:nvSpPr>
        <p:spPr bwMode="auto">
          <a:xfrm>
            <a:off x="533400" y="762000"/>
            <a:ext cx="8001000" cy="4038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26" name="Picture 30" descr="C:\Documents and Settings\Family_2\My Documents\My Pictures\p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hlinkClick r:id="rId5" action="ppaction://hlinksldjump" endSnd="1"/>
            <a:hlinkHover r:id="" action="ppaction://noaction" highlightClick="1">
              <a:snd r:embed="rId6" name="grizzly.WAV"/>
            </a:hlinkHover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76600"/>
            <a:ext cx="9810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2" name="Picture 6">
            <a:hlinkClick r:id="rId8" action="ppaction://hlinksldjump" endSnd="1"/>
            <a:hlinkHover r:id="" action="ppaction://noaction" highlightClick="1">
              <a:snd r:embed="rId9" name="bison.WAV"/>
            </a:hlinkHover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1219200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3" name="Picture 7">
            <a:hlinkClick r:id="rId11" action="ppaction://hlinksldjump" endSnd="1"/>
            <a:hlinkHover r:id="" action="ppaction://noaction" highlightClick="1">
              <a:snd r:embed="rId12" name="goldeneagle.WAV"/>
            </a:hlinkHover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9286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4" name="Picture 8">
            <a:hlinkClick r:id="rId14" action="ppaction://hlinksldjump" endSnd="1"/>
            <a:hlinkHover r:id="" action="ppaction://noaction" highlightClick="1">
              <a:snd r:embed="rId15" name="bluejay.WAV"/>
            </a:hlinkHover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724400"/>
            <a:ext cx="1676400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6" name="Picture 10">
            <a:hlinkClick r:id="rId17" action="ppaction://hlinksldjump" endSnd="1"/>
            <a:hlinkHover r:id="" action="ppaction://noaction" highlightClick="1">
              <a:snd r:embed="rId18" name="bluebird.WAV"/>
            </a:hlinkHover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121920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429000" y="228600"/>
            <a:ext cx="22860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 u="sng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1828800" y="5991225"/>
            <a:ext cx="52578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2800" b="1" u="sng">
                <a:solidFill>
                  <a:srgbClr val="3DEB3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Click Pictures, Words &amp; Buttons</a:t>
            </a:r>
          </a:p>
        </p:txBody>
      </p:sp>
      <p:pic>
        <p:nvPicPr>
          <p:cNvPr id="4113" name="Picture 17">
            <a:hlinkClick r:id="rId20" action="ppaction://hlinksldjump" endSnd="1"/>
            <a:hlinkHover r:id="" action="ppaction://noaction" highlightClick="1">
              <a:snd r:embed="rId21" name="meadowlark.WAV"/>
            </a:hlinkHover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09800"/>
            <a:ext cx="973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>
            <a:hlinkClick r:id="rId23" action="ppaction://hlinksldjump" endSnd="1"/>
            <a:hlinkHover r:id="" action="ppaction://noaction" highlightClick="1">
              <a:snd r:embed="rId24" name="badger.WAV"/>
            </a:hlinkHover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9481" b="6494"/>
          <a:stretch>
            <a:fillRect/>
          </a:stretch>
        </p:blipFill>
        <p:spPr bwMode="auto">
          <a:xfrm>
            <a:off x="533400" y="2133600"/>
            <a:ext cx="1066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>
            <a:hlinkClick r:id="rId26" action="ppaction://hlinksldjump" endSnd="1"/>
            <a:hlinkHover r:id="" action="ppaction://noaction" highlightClick="1">
              <a:snd r:embed="rId27" name="SandCrane.WAV"/>
            </a:hlinkHover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1219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>
            <a:hlinkClick r:id="rId29" action="ppaction://hlinksldjump" endSnd="1"/>
            <a:hlinkHover r:id="" action="ppaction://noaction" highlightClick="1">
              <a:snd r:embed="rId30" name="hawk.WAV"/>
            </a:hlinkHover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6087"/>
          <a:stretch>
            <a:fillRect/>
          </a:stretch>
        </p:blipFill>
        <p:spPr bwMode="auto">
          <a:xfrm>
            <a:off x="7391400" y="35052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>
            <a:hlinkClick r:id="rId32" action="ppaction://hlinksldjump" endSnd="1"/>
            <a:hlinkHover r:id="" action="ppaction://noaction" highlightClick="1">
              <a:snd r:embed="rId33" name="bald eagle.WAV"/>
            </a:hlinkHover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7600"/>
            <a:ext cx="11430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>
            <a:hlinkClick r:id="rId35" action="ppaction://hlinksldjump" endSnd="1"/>
            <a:hlinkHover r:id="" action="ppaction://noaction" highlightClick="1">
              <a:snd r:embed="rId36" name="BlueHeron.WAV"/>
            </a:hlinkHover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24400"/>
            <a:ext cx="1600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>
            <a:hlinkClick r:id="rId38" action="ppaction://hlinksldjump" endSnd="1"/>
            <a:hlinkHover r:id="" action="ppaction://noaction" highlightClick="1">
              <a:snd r:embed="rId39" name="wolf.WAV"/>
            </a:hlinkHover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12192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>
            <a:hlinkClick r:id="rId41" action="ppaction://hlinksldjump" endSnd="1"/>
            <a:hlinkHover r:id="" action="ppaction://noaction" highlightClick="1">
              <a:snd r:embed="rId42" name="porcupine.WAV"/>
            </a:hlinkHover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b="9616"/>
          <a:stretch>
            <a:fillRect/>
          </a:stretch>
        </p:blipFill>
        <p:spPr bwMode="auto">
          <a:xfrm>
            <a:off x="457200" y="4572000"/>
            <a:ext cx="17145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>
            <a:hlinkClick r:id="rId44" action="ppaction://hlinksldjump" endSnd="1"/>
            <a:hlinkHover r:id="" action="ppaction://noaction" highlightClick="1">
              <a:snd r:embed="rId45" name="fox.WAV"/>
            </a:hlinkHover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/>
          <a:stretch>
            <a:fillRect/>
          </a:stretch>
        </p:blipFill>
        <p:spPr bwMode="auto">
          <a:xfrm>
            <a:off x="2438400" y="4572000"/>
            <a:ext cx="16192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6">
            <a:hlinkClick r:id="rId47" action="ppaction://hlinksldjump" endSnd="1"/>
            <a:hlinkHover r:id="" action="ppaction://noaction" highlightClick="1">
              <a:snd r:embed="rId48" name="cow elk.WAV"/>
            </a:hlinkHover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05200"/>
            <a:ext cx="12954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27">
            <a:hlinkClick r:id="rId50" action="ppaction://hlinksldjump" endSnd="1"/>
            <a:hlinkHover r:id="" action="ppaction://noaction" highlightClick="1">
              <a:snd r:embed="rId51" name="bullelk.WAV"/>
            </a:hlinkHover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>
            <a:fillRect/>
          </a:stretch>
        </p:blipFill>
        <p:spPr bwMode="auto">
          <a:xfrm>
            <a:off x="3124200" y="2133600"/>
            <a:ext cx="914400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48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24" name="Text Box 28">
            <a:hlinkClick r:id="rId53" action="ppaction://hlinksldjump" endSnd="1"/>
          </p:cNvPr>
          <p:cNvSpPr txBox="1">
            <a:spLocks noChangeArrowheads="1"/>
          </p:cNvSpPr>
          <p:nvPr/>
        </p:nvSpPr>
        <p:spPr bwMode="auto">
          <a:xfrm>
            <a:off x="7086600" y="6019800"/>
            <a:ext cx="1371600" cy="45720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en-GB" sz="2800" b="1">
                <a:solidFill>
                  <a:srgbClr val="FFFF00"/>
                </a:solidFill>
                <a:latin typeface="Times New Roman" charset="0"/>
              </a:rPr>
              <a:t>Credits</a:t>
            </a:r>
          </a:p>
        </p:txBody>
      </p:sp>
      <p:sp>
        <p:nvSpPr>
          <p:cNvPr id="4125" name="Text Box 29">
            <a:hlinkClick r:id="rId53" action="ppaction://hlinksldjump" endSnd="1"/>
          </p:cNvPr>
          <p:cNvSpPr txBox="1">
            <a:spLocks noChangeArrowheads="1"/>
          </p:cNvSpPr>
          <p:nvPr/>
        </p:nvSpPr>
        <p:spPr bwMode="auto">
          <a:xfrm>
            <a:off x="533400" y="6019800"/>
            <a:ext cx="1143000" cy="45720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en-GB" sz="2800" b="1">
                <a:solidFill>
                  <a:srgbClr val="FFFF00"/>
                </a:solidFill>
                <a:latin typeface="Times New Roman" charset="0"/>
              </a:rPr>
              <a:t>End</a:t>
            </a:r>
          </a:p>
        </p:txBody>
      </p:sp>
      <p:sp>
        <p:nvSpPr>
          <p:cNvPr id="4127" name="AutoShape 31">
            <a:hlinkClick r:id="" action="ppaction://noaction" highlightClick="1">
              <a:snd r:embed="rId54" name="Animals.WAV"/>
            </a:hlinkClick>
            <a:hlinkHover r:id="" action="ppaction://noaction">
              <a:snd r:embed="rId54" name="Animals.WAV"/>
            </a:hlinkHover>
          </p:cNvPr>
          <p:cNvSpPr>
            <a:spLocks noChangeArrowheads="1"/>
          </p:cNvSpPr>
          <p:nvPr/>
        </p:nvSpPr>
        <p:spPr bwMode="auto">
          <a:xfrm>
            <a:off x="762000" y="762000"/>
            <a:ext cx="3429000" cy="7620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AutoShape 32">
            <a:hlinkClick r:id="" action="ppaction://noaction" highlightClick="1">
              <a:snd r:embed="rId55" name="birds.WAV"/>
            </a:hlinkClick>
            <a:hlinkHover r:id="" action="ppaction://noaction">
              <a:snd r:embed="rId55" name="birds.WAV"/>
            </a:hlinkHover>
          </p:cNvPr>
          <p:cNvSpPr>
            <a:spLocks noChangeArrowheads="1"/>
          </p:cNvSpPr>
          <p:nvPr/>
        </p:nvSpPr>
        <p:spPr bwMode="auto">
          <a:xfrm>
            <a:off x="4800600" y="762000"/>
            <a:ext cx="3810000" cy="8382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8" name="Picture 10" descr="C:\Documents and Settings\Family_2\My Documents\My Pictures\credi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1938"/>
            <a:ext cx="853440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28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12293" name="Text Box 5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5486400" y="5715000"/>
            <a:ext cx="29718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2800" b="1">
                <a:solidFill>
                  <a:srgbClr val="FFFF00"/>
                </a:solidFill>
                <a:latin typeface="Times New Roman" charset="0"/>
              </a:rPr>
              <a:t>Back to Beginning</a:t>
            </a:r>
          </a:p>
        </p:txBody>
      </p:sp>
      <p:sp>
        <p:nvSpPr>
          <p:cNvPr id="12294" name="Text Box 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200400" y="5715000"/>
            <a:ext cx="1600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2800" b="1">
                <a:solidFill>
                  <a:srgbClr val="FFFF00"/>
                </a:solidFill>
                <a:latin typeface="Times New Roman" charset="0"/>
              </a:rPr>
              <a:t>Previous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352" name="Picture 8" descr="C:\Documents and Settings\Family_2\My Documents\My Pictures\bad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1938"/>
            <a:ext cx="853440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 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57350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57351" name="Picture 7">
            <a:hlinkClick r:id="" action="ppaction://noaction">
              <a:snd r:embed="rId6" name="badger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5814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7" name="Picture 9" descr="C:\Documents and Settings\Family_2\My Documents\My Pictures\bi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hlinkClick r:id="" action="ppaction://noaction">
              <a:snd r:embed="rId5" name="bison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2514600"/>
            <a:ext cx="40798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Text Box 5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630863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7174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630863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3" name="Picture 9" descr="C:\Documents and Settings\Family_2\My Documents\My Pictures\bullel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6150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486400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6152" name="Picture 8">
            <a:hlinkClick r:id="" action="ppaction://noaction">
              <a:snd r:embed="rId6" name="bullelk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6"/>
          <a:stretch>
            <a:fillRect/>
          </a:stretch>
        </p:blipFill>
        <p:spPr bwMode="auto">
          <a:xfrm>
            <a:off x="3429000" y="1981200"/>
            <a:ext cx="255270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8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137" name="Picture 9" descr="C:\Documents and Settings\Family_2\My Documents\My Pictures\wo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9088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48135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48136" name="Picture 8">
            <a:hlinkClick r:id="" action="ppaction://noaction">
              <a:snd r:embed="rId6" name="wolf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8400"/>
            <a:ext cx="40005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8" name="Picture 8" descr="C:\Documents and Settings\Family_2\My Documents\My Pictures\gri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hlinkClick r:id="" action="ppaction://noaction">
              <a:snd r:embed="rId5" name="grizzly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2743200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Text Box 5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914400" y="5486400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5126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5486400" y="5486400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425" name="Picture 9" descr="C:\Documents and Settings\Family_2\My Documents\My Pictures\cowel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9088"/>
            <a:ext cx="8382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60423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486400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60424" name="Picture 8">
            <a:hlinkClick r:id="" action="ppaction://noaction">
              <a:snd r:embed="rId6" name="cow elk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/>
          <a:stretch>
            <a:fillRect/>
          </a:stretch>
        </p:blipFill>
        <p:spPr bwMode="auto">
          <a:xfrm>
            <a:off x="2667000" y="1922463"/>
            <a:ext cx="38100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320">
            <a:solidFill>
              <a:srgbClr val="0825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233" name="Picture 9" descr="C:\Documents and Settings\Family_2\My Documents\My Pictures\porcup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5857875"/>
            <a:ext cx="27432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Main Menu</a:t>
            </a:r>
          </a:p>
        </p:txBody>
      </p:sp>
      <p:sp>
        <p:nvSpPr>
          <p:cNvPr id="52231" name="Text Box 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00800" y="5857875"/>
            <a:ext cx="2057400" cy="54292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GB" sz="3200" b="1">
                <a:solidFill>
                  <a:srgbClr val="FFFF00"/>
                </a:solidFill>
                <a:latin typeface="Times New Roman" charset="0"/>
              </a:rPr>
              <a:t>Next Slide</a:t>
            </a:r>
          </a:p>
        </p:txBody>
      </p:sp>
      <p:pic>
        <p:nvPicPr>
          <p:cNvPr id="52232" name="Picture 8">
            <a:hlinkClick r:id="" action="ppaction://noaction">
              <a:snd r:embed="rId6" name="porcupin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9800"/>
            <a:ext cx="40005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6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6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104</Words>
  <Application>Microsoft Macintosh PowerPoint</Application>
  <PresentationFormat>On-screen Show (4:3)</PresentationFormat>
  <Paragraphs>46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Created by Chaney Bell</dc:title>
  <cp:lastModifiedBy>Caato Matt</cp:lastModifiedBy>
  <cp:revision>20</cp:revision>
  <dcterms:modified xsi:type="dcterms:W3CDTF">2015-02-27T19:10:40Z</dcterms:modified>
</cp:coreProperties>
</file>